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1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50A3A1-0D73-3EBC-18A4-49646A011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2C02D75-F610-4A64-E15F-4A5279040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BD86066-5F3A-77A8-6960-4EEFBA316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220A-B025-4FD6-BD49-3D088C38DEDD}" type="datetimeFigureOut">
              <a:rPr lang="hu-HU" smtClean="0"/>
              <a:t>2023.08.13.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E0560E8-6289-705A-CB7D-2B15E9625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9291BD7-0E02-841C-BA57-D03351E28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CECD5-994D-4779-9122-651CC23375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022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0EDDB3-A811-F0A1-3FA1-B2708D936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B429149-D813-5E22-7452-BDCF8DA9F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0AA8E4D-477C-33D0-42B0-665EA1921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220A-B025-4FD6-BD49-3D088C38DEDD}" type="datetimeFigureOut">
              <a:rPr lang="hu-HU" smtClean="0"/>
              <a:t>2023.08.13.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6A806F1-1A3C-C2E6-1AA3-FF9AA6482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C2E3612-20B0-3CC5-21E5-8B430EBA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CECD5-994D-4779-9122-651CC23375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227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6C557292-D44E-44D4-A2FE-3B58A016CF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49CB6D3-0D8E-021A-0B69-D9D744027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FCE36A4-D7FF-EB0B-5072-958DCDC26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220A-B025-4FD6-BD49-3D088C38DEDD}" type="datetimeFigureOut">
              <a:rPr lang="hu-HU" smtClean="0"/>
              <a:t>2023.08.13.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D2F0BCB-0B9B-BDE7-F313-A9AC63D5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5A4250B-8D24-330D-0B3E-57D1FA6E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CECD5-994D-4779-9122-651CC23375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9406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6F50A2-E073-720B-8CE9-4B3982C0C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CBD8E6-1160-B942-FBDA-C77DB2170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6DD41DB-3A5D-9C65-3A0D-15F100189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220A-B025-4FD6-BD49-3D088C38DEDD}" type="datetimeFigureOut">
              <a:rPr lang="hu-HU" smtClean="0"/>
              <a:t>2023.08.13.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74F8F05-F70E-742F-F3F8-666C6BC08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028B542-1B11-FFDA-DF2D-279DE0DF0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CECD5-994D-4779-9122-651CC23375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187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1B1E426-DE6A-D745-400C-A7B0D1C63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2C5DC3-6808-7384-FB1A-7806327CC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6DFA738-5CB1-00C6-9C28-AB3B9ED4B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220A-B025-4FD6-BD49-3D088C38DEDD}" type="datetimeFigureOut">
              <a:rPr lang="hu-HU" smtClean="0"/>
              <a:t>2023.08.13.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B67E0F8-F8CD-7B67-B7A1-42F12107A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02240CF-BECA-62D8-F518-08102F0B7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CECD5-994D-4779-9122-651CC23375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894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0A3A47-890A-CE9B-FAD9-F05E9DB57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B96ADA8-0C05-99F0-F6F3-BE9BEEB4DF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0395E33-C53B-B236-D666-6D813A1FF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AFAD7AA-2001-5109-0A68-B63DA00FF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220A-B025-4FD6-BD49-3D088C38DEDD}" type="datetimeFigureOut">
              <a:rPr lang="hu-HU" smtClean="0"/>
              <a:t>2023.08.13.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C407205-D58F-841B-2C05-CF4DBC723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39B2311-CA13-F1A9-0056-72ACCC75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CECD5-994D-4779-9122-651CC23375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907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FCCBE8-150C-F1A2-0240-B74EB2230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1A8E166-2A5A-9A03-F728-A5121BE8A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68C71AC-9EA5-8334-1419-B32D80FBD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5938240-ABBC-90A6-A013-8D8CE312E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4882791-5CF8-1F2D-2225-7236B1FF0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CE94EA5-D1FF-A625-501D-CD3226931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220A-B025-4FD6-BD49-3D088C38DEDD}" type="datetimeFigureOut">
              <a:rPr lang="hu-HU" smtClean="0"/>
              <a:t>2023.08.13.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D7F3B595-BBD8-A8D0-EB55-222F25DFA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F27CC19-B744-9664-A4FD-31E26AC3B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CECD5-994D-4779-9122-651CC23375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1323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A54DB5-538A-03E1-3F1F-1EE67DB00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E3E31F17-7306-5282-AAF2-821A7C7D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220A-B025-4FD6-BD49-3D088C38DEDD}" type="datetimeFigureOut">
              <a:rPr lang="hu-HU" smtClean="0"/>
              <a:t>2023.08.13.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64FCD3D-A261-5783-CBFD-7F7C3563D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73130DC-8B43-7A62-153B-62C59251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CECD5-994D-4779-9122-651CC23375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3767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EEA44EA-61B6-DAAF-2A25-46A1FBBAB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220A-B025-4FD6-BD49-3D088C38DEDD}" type="datetimeFigureOut">
              <a:rPr lang="hu-HU" smtClean="0"/>
              <a:t>2023.08.13.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ACCE1D9-9D36-3C3A-A6DD-B2FF3691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709A9E4-CFDA-BF1F-83DE-04C65B27A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CECD5-994D-4779-9122-651CC23375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390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98908F-550B-B7F8-5E55-EB037E600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DBE722C-F76B-3EFE-3FF9-C60217D93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F777459-29EE-94B2-9675-E7851938B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AA396B6-7C9A-91D9-46B6-34AAFB77E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220A-B025-4FD6-BD49-3D088C38DEDD}" type="datetimeFigureOut">
              <a:rPr lang="hu-HU" smtClean="0"/>
              <a:t>2023.08.13.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51F494D-EA3D-2A82-EA01-B622FB9FA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FB7865B-32FB-B338-5BA3-D009BBAC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CECD5-994D-4779-9122-651CC23375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707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9AE956-FCD0-6E01-275F-0B8F0F4B7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4D072AC-9133-7F1A-AC12-B191113E1E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A271B61-3433-27DB-D119-9D7143037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2246EDB-CC7E-6C1C-6AB7-D38B62F6B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220A-B025-4FD6-BD49-3D088C38DEDD}" type="datetimeFigureOut">
              <a:rPr lang="hu-HU" smtClean="0"/>
              <a:t>2023.08.13.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9129E09-B889-48BF-A5F6-21AF2F6EA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1A1EFC2-38C9-EFFE-F9EB-850988CF0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CECD5-994D-4779-9122-651CC23375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338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51473A3-C508-98D1-08E4-A27AD8D0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3A817B2-EF1B-4BE5-54ED-A18AD275F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8B1CAAC-B012-C8F6-425C-A17A95B02B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8220A-B025-4FD6-BD49-3D088C38DEDD}" type="datetimeFigureOut">
              <a:rPr lang="hu-HU" smtClean="0"/>
              <a:t>2023.08.13.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A577EEB-486F-9C73-3F7F-76BBE61D87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3A4A164-86DF-9645-4FBA-55DEAC4FF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CECD5-994D-4779-9122-651CC23375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796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6FBAF3-B842-75CA-14B2-7ACE40DECD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Iroda és Tanterem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362BC87-E6DA-C25E-18CA-CA9F922A04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04732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616258-C069-5204-0EF9-5822F6AF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b="1" dirty="0"/>
              <a:t>Iroda:</a:t>
            </a:r>
            <a:r>
              <a:rPr lang="hu-HU" sz="3600" dirty="0"/>
              <a:t> Székesfehérvár, Horvát István utca 1. fsz. 2.</a:t>
            </a:r>
          </a:p>
        </p:txBody>
      </p:sp>
      <p:pic>
        <p:nvPicPr>
          <p:cNvPr id="9" name="Tartalom helye 8">
            <a:extLst>
              <a:ext uri="{FF2B5EF4-FFF2-40B4-BE49-F238E27FC236}">
                <a16:creationId xmlns:a16="http://schemas.microsoft.com/office/drawing/2014/main" id="{019ED785-DEC7-B4FD-9DE8-B4C33850B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925" y="1825625"/>
            <a:ext cx="7780149" cy="4351338"/>
          </a:xfrm>
        </p:spPr>
      </p:pic>
    </p:spTree>
    <p:extLst>
      <p:ext uri="{BB962C8B-B14F-4D97-AF65-F5344CB8AC3E}">
        <p14:creationId xmlns:p14="http://schemas.microsoft.com/office/powerpoint/2010/main" val="3294888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28A382-E20E-FC53-B4A3-F2BE8974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E75D34B6-C2C9-8410-7031-C18CB3337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6941" y="1825625"/>
            <a:ext cx="7758117" cy="4351338"/>
          </a:xfrm>
        </p:spPr>
      </p:pic>
    </p:spTree>
    <p:extLst>
      <p:ext uri="{BB962C8B-B14F-4D97-AF65-F5344CB8AC3E}">
        <p14:creationId xmlns:p14="http://schemas.microsoft.com/office/powerpoint/2010/main" val="4000168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316D4F-3FF6-E2D5-DFD0-E801E3B4F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/>
              <a:t>Tanterem:</a:t>
            </a:r>
            <a:r>
              <a:rPr lang="hu-HU" sz="3600" dirty="0"/>
              <a:t> Székesfehérvár, Várkőrút 56. 1.emelet.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F463DD71-E304-B7C7-A9BF-8313B1D71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595" y="1817236"/>
            <a:ext cx="5129852" cy="4351338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BDE1733-C7E6-7BE0-E659-AFC7E1E03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479" y="1832479"/>
            <a:ext cx="4088926" cy="428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70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9DEBCB-B93E-BEFD-E9F2-8D5B03D7D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Tanterem: </a:t>
            </a:r>
            <a:r>
              <a:rPr lang="hu-HU" dirty="0"/>
              <a:t>1. emelet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488D5CA4-9990-14EE-AF4E-6BC946609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3779" y="1825625"/>
            <a:ext cx="4044442" cy="4351338"/>
          </a:xfrm>
        </p:spPr>
      </p:pic>
    </p:spTree>
    <p:extLst>
      <p:ext uri="{BB962C8B-B14F-4D97-AF65-F5344CB8AC3E}">
        <p14:creationId xmlns:p14="http://schemas.microsoft.com/office/powerpoint/2010/main" val="2545090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FBE0E8-2F1A-4916-9904-D20099CD8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Tanterem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6553322E-71A3-6D07-E7C6-F99291C45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138" y="1917904"/>
            <a:ext cx="3780854" cy="4351338"/>
          </a:xfr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7D79637C-C608-0C39-06FB-2BACC547D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509" y="1917904"/>
            <a:ext cx="384683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23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33</Words>
  <Application>Microsoft Office PowerPoint</Application>
  <PresentationFormat>Szélesvásznú</PresentationFormat>
  <Paragraphs>5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Office-téma</vt:lpstr>
      <vt:lpstr>Iroda és Tanterem</vt:lpstr>
      <vt:lpstr>Iroda: Székesfehérvár, Horvát István utca 1. fsz. 2.</vt:lpstr>
      <vt:lpstr>PowerPoint-bemutató</vt:lpstr>
      <vt:lpstr>Tanterem: Székesfehérvár, Várkőrút 56. 1.emelet.</vt:lpstr>
      <vt:lpstr>Tanterem: 1. emelet</vt:lpstr>
      <vt:lpstr>Tanterem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Iroda és Tanterem</dc:title>
  <dc:creator>József Varga</dc:creator>
  <cp:lastModifiedBy>József Varga</cp:lastModifiedBy>
  <cp:revision>1</cp:revision>
  <dcterms:created xsi:type="dcterms:W3CDTF">2023-08-13T19:08:33Z</dcterms:created>
  <dcterms:modified xsi:type="dcterms:W3CDTF">2023-08-13T19:35:38Z</dcterms:modified>
</cp:coreProperties>
</file>