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268" r:id="rId11"/>
    <p:sldId id="305" r:id="rId12"/>
    <p:sldId id="30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42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637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266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04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768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5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9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691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95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72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03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1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97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60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27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44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17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049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322885" y="420922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Sárkeresztúri </a:t>
            </a:r>
            <a:r>
              <a:rPr lang="hu-HU" b="1" dirty="0">
                <a:solidFill>
                  <a:srgbClr val="FFFF00"/>
                </a:solidFill>
              </a:rPr>
              <a:t>út 12. 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Móri </a:t>
            </a:r>
            <a:r>
              <a:rPr lang="hu-HU" b="1" dirty="0">
                <a:solidFill>
                  <a:srgbClr val="FF0000"/>
                </a:solidFill>
              </a:rPr>
              <a:t>u. + Irányi D. u.</a:t>
            </a:r>
            <a:r>
              <a:rPr lang="hu-HU" b="1" dirty="0">
                <a:solidFill>
                  <a:srgbClr val="FFFF00"/>
                </a:solidFill>
              </a:rPr>
              <a:t>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Irányi D. u</a:t>
            </a:r>
            <a:r>
              <a:rPr lang="hu-HU" b="1" dirty="0">
                <a:solidFill>
                  <a:srgbClr val="FFFF00"/>
                </a:solidFill>
              </a:rPr>
              <a:t>. + Malom u. 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Szabadságharcos </a:t>
            </a:r>
            <a:r>
              <a:rPr lang="hu-HU" b="1" dirty="0">
                <a:solidFill>
                  <a:srgbClr val="FF0000"/>
                </a:solidFill>
              </a:rPr>
              <a:t>u. + Mátyás K. krt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Szegfű </a:t>
            </a:r>
            <a:r>
              <a:rPr lang="hu-HU" b="1" dirty="0" err="1">
                <a:solidFill>
                  <a:srgbClr val="FFFF00"/>
                </a:solidFill>
              </a:rPr>
              <a:t>Gy</a:t>
            </a:r>
            <a:r>
              <a:rPr lang="hu-HU" b="1" dirty="0">
                <a:solidFill>
                  <a:srgbClr val="FFFF00"/>
                </a:solidFill>
              </a:rPr>
              <a:t>. </a:t>
            </a:r>
            <a:r>
              <a:rPr lang="hu-HU" b="1" dirty="0" smtClean="0">
                <a:solidFill>
                  <a:srgbClr val="FFFF00"/>
                </a:solidFill>
              </a:rPr>
              <a:t>u. </a:t>
            </a:r>
            <a:r>
              <a:rPr lang="hu-HU" b="1" dirty="0">
                <a:solidFill>
                  <a:srgbClr val="FFFF00"/>
                </a:solidFill>
              </a:rPr>
              <a:t>+ Ányos P. u.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Ányos </a:t>
            </a:r>
            <a:r>
              <a:rPr lang="hu-HU" b="1" dirty="0">
                <a:solidFill>
                  <a:srgbClr val="FF0000"/>
                </a:solidFill>
              </a:rPr>
              <a:t>P</a:t>
            </a:r>
            <a:r>
              <a:rPr lang="hu-HU" b="1" dirty="0" smtClean="0">
                <a:solidFill>
                  <a:srgbClr val="FF0000"/>
                </a:solidFill>
              </a:rPr>
              <a:t>. u</a:t>
            </a:r>
            <a:r>
              <a:rPr lang="hu-HU" b="1" dirty="0">
                <a:solidFill>
                  <a:srgbClr val="FF0000"/>
                </a:solidFill>
              </a:rPr>
              <a:t>. + Dózsa </a:t>
            </a:r>
            <a:r>
              <a:rPr lang="hu-HU" b="1" dirty="0" err="1">
                <a:solidFill>
                  <a:srgbClr val="FF0000"/>
                </a:solidFill>
              </a:rPr>
              <a:t>Gy</a:t>
            </a:r>
            <a:r>
              <a:rPr lang="hu-HU" b="1" dirty="0">
                <a:solidFill>
                  <a:srgbClr val="FF0000"/>
                </a:solidFill>
              </a:rPr>
              <a:t>. 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Várkörút </a:t>
            </a:r>
            <a:r>
              <a:rPr lang="hu-HU" b="1" dirty="0">
                <a:solidFill>
                  <a:srgbClr val="FFFF00"/>
                </a:solidFill>
              </a:rPr>
              <a:t>– Rákóczi u.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Rákóczi </a:t>
            </a:r>
            <a:r>
              <a:rPr lang="hu-HU" b="1" dirty="0">
                <a:solidFill>
                  <a:srgbClr val="FF0000"/>
                </a:solidFill>
              </a:rPr>
              <a:t>u. + Gáz u. 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Sárkeresztúri </a:t>
            </a:r>
            <a:r>
              <a:rPr lang="hu-HU" b="1" dirty="0">
                <a:solidFill>
                  <a:srgbClr val="FFFF00"/>
                </a:solidFill>
              </a:rPr>
              <a:t>út 12.</a:t>
            </a:r>
          </a:p>
        </p:txBody>
      </p:sp>
      <p:sp>
        <p:nvSpPr>
          <p:cNvPr id="6" name="Téglalap 5"/>
          <p:cNvSpPr/>
          <p:nvPr/>
        </p:nvSpPr>
        <p:spPr>
          <a:xfrm>
            <a:off x="2023174" y="3552633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(+) jel kereszteződést jelent. A csomópontokat felcserélni nem lehet.</a:t>
            </a:r>
          </a:p>
        </p:txBody>
      </p:sp>
      <p:sp>
        <p:nvSpPr>
          <p:cNvPr id="7" name="Téglalap 6"/>
          <p:cNvSpPr/>
          <p:nvPr/>
        </p:nvSpPr>
        <p:spPr>
          <a:xfrm>
            <a:off x="4087846" y="1747008"/>
            <a:ext cx="38154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000" b="1" dirty="0" smtClean="0">
                <a:solidFill>
                  <a:srgbClr val="FF0000"/>
                </a:solidFill>
              </a:rPr>
              <a:t>8. </a:t>
            </a:r>
            <a:r>
              <a:rPr lang="hu-HU" sz="6000" b="1" dirty="0">
                <a:solidFill>
                  <a:srgbClr val="FF0000"/>
                </a:solidFill>
              </a:rPr>
              <a:t>útvonal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2300099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287716" y="416308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Sárkeresztúri út 12. 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Budai </a:t>
            </a:r>
            <a:r>
              <a:rPr lang="hu-HU" b="1" dirty="0">
                <a:solidFill>
                  <a:srgbClr val="FF0000"/>
                </a:solidFill>
              </a:rPr>
              <a:t>u. + Gáz u.</a:t>
            </a:r>
            <a:r>
              <a:rPr lang="hu-HU" b="1" dirty="0">
                <a:solidFill>
                  <a:srgbClr val="FFFF00"/>
                </a:solidFill>
              </a:rPr>
              <a:t> 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Széna </a:t>
            </a:r>
            <a:r>
              <a:rPr lang="hu-HU" b="1" dirty="0">
                <a:solidFill>
                  <a:srgbClr val="FFFF00"/>
                </a:solidFill>
              </a:rPr>
              <a:t>tér</a:t>
            </a:r>
            <a:r>
              <a:rPr lang="hu-HU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Tiborc </a:t>
            </a:r>
            <a:r>
              <a:rPr lang="hu-HU" b="1" dirty="0">
                <a:solidFill>
                  <a:srgbClr val="FF0000"/>
                </a:solidFill>
              </a:rPr>
              <a:t>köz + Olaj u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Olaj </a:t>
            </a:r>
            <a:r>
              <a:rPr lang="hu-HU" b="1" dirty="0">
                <a:solidFill>
                  <a:srgbClr val="FFFF00"/>
                </a:solidFill>
              </a:rPr>
              <a:t>u. + Géza u.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Géza </a:t>
            </a:r>
            <a:r>
              <a:rPr lang="hu-HU" b="1" dirty="0">
                <a:solidFill>
                  <a:srgbClr val="FF0000"/>
                </a:solidFill>
              </a:rPr>
              <a:t>u. + Kadocsa u.</a:t>
            </a:r>
            <a:r>
              <a:rPr lang="hu-HU" b="1" dirty="0">
                <a:solidFill>
                  <a:srgbClr val="FFFF00"/>
                </a:solidFill>
              </a:rPr>
              <a:t> 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Sárkeresztúri </a:t>
            </a:r>
            <a:r>
              <a:rPr lang="hu-HU" b="1" dirty="0">
                <a:solidFill>
                  <a:srgbClr val="FFFF00"/>
                </a:solidFill>
              </a:rPr>
              <a:t>út 12.</a:t>
            </a:r>
          </a:p>
        </p:txBody>
      </p:sp>
      <p:sp>
        <p:nvSpPr>
          <p:cNvPr id="6" name="Téglalap 5"/>
          <p:cNvSpPr/>
          <p:nvPr/>
        </p:nvSpPr>
        <p:spPr>
          <a:xfrm>
            <a:off x="1864912" y="3359203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(+) jel kereszteződést jelent. A csomópontokat felcserélni nem lehet.</a:t>
            </a:r>
          </a:p>
        </p:txBody>
      </p:sp>
      <p:sp>
        <p:nvSpPr>
          <p:cNvPr id="7" name="Téglalap 6"/>
          <p:cNvSpPr/>
          <p:nvPr/>
        </p:nvSpPr>
        <p:spPr>
          <a:xfrm>
            <a:off x="3683975" y="1612280"/>
            <a:ext cx="3842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</a:rPr>
              <a:t>10. </a:t>
            </a:r>
            <a:r>
              <a:rPr lang="hu-HU" sz="5400" b="1" dirty="0">
                <a:solidFill>
                  <a:srgbClr val="FF0000"/>
                </a:solidFill>
              </a:rPr>
              <a:t>útvonal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124414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9" y="1103476"/>
            <a:ext cx="5153391" cy="261875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86083" y="11034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dirty="0">
                <a:solidFill>
                  <a:srgbClr val="FFFF00"/>
                </a:solidFill>
              </a:rPr>
              <a:t>Berényi útról kanyarodunk az Olaj utcába. Láthatjuk, hogy </a:t>
            </a:r>
            <a:r>
              <a:rPr lang="hu-HU" sz="2400" dirty="0" err="1">
                <a:solidFill>
                  <a:srgbClr val="FFFF00"/>
                </a:solidFill>
              </a:rPr>
              <a:t>max</a:t>
            </a:r>
            <a:r>
              <a:rPr lang="hu-HU" sz="2400" dirty="0">
                <a:solidFill>
                  <a:srgbClr val="FFFF00"/>
                </a:solidFill>
              </a:rPr>
              <a:t>. 30 Km/óra sebességgel lehet közlekedni.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77" y="2590872"/>
            <a:ext cx="6012106" cy="4155391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806274" y="4018058"/>
            <a:ext cx="4680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FFFF00"/>
                </a:solidFill>
              </a:rPr>
              <a:t>Az utca közepén látjuk, hogy egyirányú az utca.</a:t>
            </a:r>
          </a:p>
        </p:txBody>
      </p:sp>
      <p:sp>
        <p:nvSpPr>
          <p:cNvPr id="2" name="Téglalap 1"/>
          <p:cNvSpPr/>
          <p:nvPr/>
        </p:nvSpPr>
        <p:spPr>
          <a:xfrm>
            <a:off x="4634310" y="106980"/>
            <a:ext cx="23727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</a:rPr>
              <a:t>Olaj </a:t>
            </a:r>
            <a:r>
              <a:rPr lang="hu-HU" sz="5400" b="1" dirty="0">
                <a:solidFill>
                  <a:srgbClr val="FF0000"/>
                </a:solidFill>
              </a:rPr>
              <a:t>u.</a:t>
            </a:r>
            <a:endParaRPr lang="hu-H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16" y="1292421"/>
            <a:ext cx="7439025" cy="460057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42900" y="5892996"/>
            <a:ext cx="11377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rgbClr val="FFFF00"/>
                </a:solidFill>
              </a:rPr>
              <a:t>Az utca végén soroljunk be az úttest bal oldalára és onnan kanyarodjunk balra.</a:t>
            </a:r>
          </a:p>
        </p:txBody>
      </p:sp>
      <p:sp>
        <p:nvSpPr>
          <p:cNvPr id="2" name="Téglalap 1"/>
          <p:cNvSpPr/>
          <p:nvPr/>
        </p:nvSpPr>
        <p:spPr>
          <a:xfrm>
            <a:off x="3957302" y="228573"/>
            <a:ext cx="4333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Géza u. + Olaj u.</a:t>
            </a:r>
            <a:endParaRPr lang="hu-H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4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14" y="1194655"/>
            <a:ext cx="5626279" cy="304323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372990" y="149442"/>
            <a:ext cx="32127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Irányi D. u.</a:t>
            </a:r>
            <a:r>
              <a:rPr lang="hu-HU" sz="4400" b="1" dirty="0">
                <a:solidFill>
                  <a:srgbClr val="FFFF00"/>
                </a:solidFill>
              </a:rPr>
              <a:t> </a:t>
            </a:r>
            <a:endParaRPr lang="hu-HU" sz="44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88" y="1194655"/>
            <a:ext cx="6006977" cy="301848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70" y="4398181"/>
            <a:ext cx="5612723" cy="227917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172200" y="4747846"/>
            <a:ext cx="5856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Irányi D. utca egyirányú. Az utca végén soroljunk be az úttest bal oldalára. A bal oldalon parkoló autók miatt a kilátás korlátozott, ezért csúsztatott kuplunggal finom menetben haladjunk. 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26" y="1024670"/>
            <a:ext cx="4863612" cy="282236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63042"/>
            <a:ext cx="7303475" cy="288981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824654" y="219808"/>
            <a:ext cx="344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Malom utca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873262" y="1608992"/>
            <a:ext cx="4545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Zebrán a kerékpárost is tilos megelőzni lassítsunk le és kövessük a kerékpárost. Ha túlhaladtunk a zebrán akkor előzhetünk.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31985" y="4950070"/>
            <a:ext cx="3534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A Zichy ligetnél jobbra kell kanyarodnunk. Figyeljünk a jelzőtáblákra.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8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8" y="966239"/>
            <a:ext cx="4911969" cy="276298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38953" y="186965"/>
            <a:ext cx="3780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Ányos Pál utca.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0494" y="966239"/>
            <a:ext cx="5223622" cy="270765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8" y="3862165"/>
            <a:ext cx="4911969" cy="2762982"/>
          </a:xfrm>
          <a:prstGeom prst="rect">
            <a:avLst/>
          </a:prstGeom>
        </p:spPr>
      </p:pic>
      <p:cxnSp>
        <p:nvCxnSpPr>
          <p:cNvPr id="9" name="Egyenes összekötő 8"/>
          <p:cNvCxnSpPr/>
          <p:nvPr/>
        </p:nvCxnSpPr>
        <p:spPr>
          <a:xfrm flipV="1">
            <a:off x="1819835" y="5225482"/>
            <a:ext cx="17930" cy="502965"/>
          </a:xfrm>
          <a:prstGeom prst="line">
            <a:avLst/>
          </a:prstGeom>
          <a:ln w="762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5638800" y="427663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Egyirányú utca, bekanyarodás előtt irányjelzéssel soroljunk be az úttest bal oldalára majd onnan kanyarodjunk balra. Vigyázzunk az alig látható záróvonalra.</a:t>
            </a:r>
          </a:p>
        </p:txBody>
      </p:sp>
    </p:spTree>
    <p:extLst>
      <p:ext uri="{BB962C8B-B14F-4D97-AF65-F5344CB8AC3E}">
        <p14:creationId xmlns:p14="http://schemas.microsoft.com/office/powerpoint/2010/main" val="34954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000125"/>
            <a:ext cx="5953126" cy="334863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915451" y="664575"/>
            <a:ext cx="45624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</a:rPr>
              <a:t>Balra kell kanyarodnunk a Móri </a:t>
            </a:r>
            <a:r>
              <a:rPr lang="hu-HU" sz="2000" dirty="0" err="1" smtClean="0">
                <a:solidFill>
                  <a:srgbClr val="FFFF00"/>
                </a:solidFill>
              </a:rPr>
              <a:t>úzra</a:t>
            </a:r>
            <a:r>
              <a:rPr lang="hu-HU" sz="2000" dirty="0" smtClean="0">
                <a:solidFill>
                  <a:srgbClr val="FFFF00"/>
                </a:solidFill>
              </a:rPr>
              <a:t>. Türelmesen várjunk ki mindenkit. A jobbról, balról jövőket a szemből egyenesen jövő járműveket. </a:t>
            </a:r>
            <a:r>
              <a:rPr lang="hu-HU" sz="2000" dirty="0" smtClean="0">
                <a:solidFill>
                  <a:srgbClr val="FF0000"/>
                </a:solidFill>
              </a:rPr>
              <a:t>A szemből jobbra kanyarodók a szélső sávba fognak kanyarodni,</a:t>
            </a:r>
            <a:r>
              <a:rPr lang="hu-HU" sz="2000" dirty="0" smtClean="0">
                <a:solidFill>
                  <a:srgbClr val="FFFF00"/>
                </a:solidFill>
              </a:rPr>
              <a:t> mi pedig a belsőbe. Ha már csak a szemből balra kanyarodó jármű van, akkor egyszerre, a kanyart levágva fordulhatunk balra. A kék és zöld vonalak szerint.</a:t>
            </a:r>
            <a:endParaRPr lang="hu-HU" sz="2000" dirty="0">
              <a:solidFill>
                <a:srgbClr val="FFFF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4450227"/>
            <a:ext cx="8931088" cy="240777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304317" y="165063"/>
            <a:ext cx="4035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Ányos Pál utca.</a:t>
            </a:r>
          </a:p>
        </p:txBody>
      </p:sp>
    </p:spTree>
    <p:extLst>
      <p:ext uri="{BB962C8B-B14F-4D97-AF65-F5344CB8AC3E}">
        <p14:creationId xmlns:p14="http://schemas.microsoft.com/office/powerpoint/2010/main" val="192357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92" y="1101970"/>
            <a:ext cx="49434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5955" y="1101970"/>
            <a:ext cx="5288104" cy="344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2664070" y="5327919"/>
            <a:ext cx="753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Móri útról haladunk a Várkörút felé. A táblán látszik, hogy a szélső sáv megy egyenesen tovább. Időben soroljunk ki a szélső sávba.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657599" y="196418"/>
            <a:ext cx="526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Móri út + Zichy liget.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7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106006" y="4007004"/>
            <a:ext cx="57413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Sárkeresztúri út 12. 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Budai </a:t>
            </a:r>
            <a:r>
              <a:rPr lang="hu-HU" b="1" dirty="0">
                <a:solidFill>
                  <a:srgbClr val="FF0000"/>
                </a:solidFill>
              </a:rPr>
              <a:t>u. + Kisteleki u.</a:t>
            </a:r>
            <a:r>
              <a:rPr lang="hu-HU" b="1" dirty="0">
                <a:solidFill>
                  <a:srgbClr val="FFFF00"/>
                </a:solidFill>
              </a:rPr>
              <a:t>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Géza </a:t>
            </a:r>
            <a:r>
              <a:rPr lang="hu-HU" b="1" dirty="0">
                <a:solidFill>
                  <a:srgbClr val="FFFF00"/>
                </a:solidFill>
              </a:rPr>
              <a:t>u. + Olaj u.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Királysor </a:t>
            </a:r>
            <a:r>
              <a:rPr lang="hu-HU" b="1" dirty="0">
                <a:solidFill>
                  <a:srgbClr val="FF0000"/>
                </a:solidFill>
              </a:rPr>
              <a:t>u. + Gőzmalom u.</a:t>
            </a:r>
            <a:r>
              <a:rPr lang="hu-HU" b="1" dirty="0">
                <a:solidFill>
                  <a:srgbClr val="FFFF00"/>
                </a:solidFill>
              </a:rPr>
              <a:t>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Sarló </a:t>
            </a:r>
            <a:r>
              <a:rPr lang="hu-HU" b="1" dirty="0">
                <a:solidFill>
                  <a:srgbClr val="FFFF00"/>
                </a:solidFill>
              </a:rPr>
              <a:t>u. + Gáz u.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Budai </a:t>
            </a:r>
            <a:r>
              <a:rPr lang="hu-HU" b="1" dirty="0">
                <a:solidFill>
                  <a:srgbClr val="FF0000"/>
                </a:solidFill>
              </a:rPr>
              <a:t>u. + Zrínyi u.</a:t>
            </a:r>
            <a:r>
              <a:rPr lang="hu-HU" b="1" dirty="0">
                <a:solidFill>
                  <a:srgbClr val="FFFF00"/>
                </a:solidFill>
              </a:rPr>
              <a:t>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Mártírok </a:t>
            </a:r>
            <a:r>
              <a:rPr lang="hu-HU" b="1" dirty="0">
                <a:solidFill>
                  <a:srgbClr val="FFFF00"/>
                </a:solidFill>
              </a:rPr>
              <a:t>u. + Gyár u.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Erzsébet </a:t>
            </a:r>
            <a:r>
              <a:rPr lang="hu-HU" b="1" dirty="0">
                <a:solidFill>
                  <a:srgbClr val="FF0000"/>
                </a:solidFill>
              </a:rPr>
              <a:t>u. + Lövölde u. 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Sárkeresztúri </a:t>
            </a:r>
            <a:r>
              <a:rPr lang="hu-HU" b="1" dirty="0">
                <a:solidFill>
                  <a:srgbClr val="FFFF00"/>
                </a:solidFill>
              </a:rPr>
              <a:t>út 12.</a:t>
            </a:r>
          </a:p>
        </p:txBody>
      </p:sp>
      <p:sp>
        <p:nvSpPr>
          <p:cNvPr id="5" name="Téglalap 4"/>
          <p:cNvSpPr/>
          <p:nvPr/>
        </p:nvSpPr>
        <p:spPr>
          <a:xfrm>
            <a:off x="1864912" y="3086641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(+) jel kereszteződést jelent. A csomópontokat felcserélni nem lehet.</a:t>
            </a:r>
          </a:p>
        </p:txBody>
      </p:sp>
      <p:sp>
        <p:nvSpPr>
          <p:cNvPr id="7" name="Téglalap 6"/>
          <p:cNvSpPr/>
          <p:nvPr/>
        </p:nvSpPr>
        <p:spPr>
          <a:xfrm>
            <a:off x="3683975" y="1612280"/>
            <a:ext cx="34547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</a:rPr>
              <a:t>9. </a:t>
            </a:r>
            <a:r>
              <a:rPr lang="hu-HU" sz="5400" b="1" dirty="0">
                <a:solidFill>
                  <a:srgbClr val="FF0000"/>
                </a:solidFill>
              </a:rPr>
              <a:t>útvonal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278505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69" y="1022654"/>
            <a:ext cx="6603023" cy="500658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06669" y="6029237"/>
            <a:ext cx="11966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A Gyár utca eleje kétirányú majd 30 méter után egyirányú lesz az út. A 30 Km/óra sebességnél ne menjünk gyorsabban. irányjelzés és körültekintés után kezdünk kikerülni az autókat.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754277" y="151741"/>
            <a:ext cx="2696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Gyár utca. </a:t>
            </a:r>
          </a:p>
        </p:txBody>
      </p:sp>
    </p:spTree>
    <p:extLst>
      <p:ext uri="{BB962C8B-B14F-4D97-AF65-F5344CB8AC3E}">
        <p14:creationId xmlns:p14="http://schemas.microsoft.com/office/powerpoint/2010/main" val="35757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6" y="873001"/>
            <a:ext cx="5487522" cy="348798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75" y="2454335"/>
            <a:ext cx="6181725" cy="426720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964958" y="4587935"/>
            <a:ext cx="3477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Az utca végén a bal oldalról kanyarodjunk balra. </a:t>
            </a:r>
            <a:r>
              <a:rPr lang="hu-HU" sz="2000" dirty="0" smtClean="0">
                <a:solidFill>
                  <a:srgbClr val="FFFF00"/>
                </a:solidFill>
              </a:rPr>
              <a:t>Balról jövő járművek és gyalogosok nehezen láthatók ezért célszerű megállni.</a:t>
            </a:r>
            <a:endParaRPr lang="hu-HU" sz="2000" dirty="0">
              <a:solidFill>
                <a:srgbClr val="FFFF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904400" y="87300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A fák között eltakarva látjuk az egyirányú utca táblát</a:t>
            </a:r>
            <a:r>
              <a:rPr lang="hu-HU" sz="2000" dirty="0" smtClean="0">
                <a:solidFill>
                  <a:srgbClr val="FFFF00"/>
                </a:solidFill>
              </a:rPr>
              <a:t>. </a:t>
            </a:r>
            <a:endParaRPr lang="hu-HU" sz="2000" dirty="0">
              <a:solidFill>
                <a:srgbClr val="FFFF00"/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3376246" y="2454335"/>
            <a:ext cx="193431" cy="1405489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3655238" y="116572"/>
            <a:ext cx="4738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Gyár u. + Erzsébet u.</a:t>
            </a:r>
          </a:p>
        </p:txBody>
      </p:sp>
    </p:spTree>
    <p:extLst>
      <p:ext uri="{BB962C8B-B14F-4D97-AF65-F5344CB8AC3E}">
        <p14:creationId xmlns:p14="http://schemas.microsoft.com/office/powerpoint/2010/main" val="27136445"/>
      </p:ext>
    </p:extLst>
  </p:cSld>
  <p:clrMapOvr>
    <a:masterClrMapping/>
  </p:clrMapOvr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1752</TotalTime>
  <Words>390</Words>
  <Application>Microsoft Office PowerPoint</Application>
  <PresentationFormat>Szélesvásznú</PresentationFormat>
  <Paragraphs>52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Szelet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TANTEREM</dc:title>
  <dc:creator>Felhasználó</dc:creator>
  <cp:lastModifiedBy>Felhasználó</cp:lastModifiedBy>
  <cp:revision>95</cp:revision>
  <dcterms:created xsi:type="dcterms:W3CDTF">2019-05-14T03:56:10Z</dcterms:created>
  <dcterms:modified xsi:type="dcterms:W3CDTF">2019-06-06T14:29:40Z</dcterms:modified>
</cp:coreProperties>
</file>