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3" r:id="rId2"/>
    <p:sldId id="294" r:id="rId3"/>
    <p:sldId id="290" r:id="rId4"/>
    <p:sldId id="291" r:id="rId5"/>
    <p:sldId id="292" r:id="rId6"/>
    <p:sldId id="264" r:id="rId7"/>
    <p:sldId id="284" r:id="rId8"/>
    <p:sldId id="298" r:id="rId9"/>
    <p:sldId id="299" r:id="rId10"/>
    <p:sldId id="265" r:id="rId11"/>
    <p:sldId id="278" r:id="rId12"/>
    <p:sldId id="279" r:id="rId13"/>
    <p:sldId id="30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42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637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266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04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768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5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9547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691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695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972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03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1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97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60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27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44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17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A6982C-5EC7-48E6-AB45-03E3C7279355}" type="datetimeFigureOut">
              <a:rPr lang="hu-HU" smtClean="0"/>
              <a:pPr/>
              <a:t>2019.06.06.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8416D9-46A4-4D9D-A0E3-57024AEC049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049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990886" y="3637153"/>
            <a:ext cx="4076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Sárkeresztúri út 12.  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Prohászka u. + </a:t>
            </a:r>
            <a:r>
              <a:rPr lang="hu-HU" b="1" dirty="0" err="1" smtClean="0">
                <a:solidFill>
                  <a:srgbClr val="FF0000"/>
                </a:solidFill>
              </a:rPr>
              <a:t>Kaszap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b="1" dirty="0" err="1" smtClean="0">
                <a:solidFill>
                  <a:srgbClr val="FF0000"/>
                </a:solidFill>
              </a:rPr>
              <a:t>I.u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  <a:r>
              <a:rPr lang="hu-HU" b="1" dirty="0" smtClean="0">
                <a:solidFill>
                  <a:srgbClr val="FFFF00"/>
                </a:solidFill>
              </a:rPr>
              <a:t> </a:t>
            </a:r>
          </a:p>
          <a:p>
            <a:r>
              <a:rPr lang="hu-HU" b="1" dirty="0" err="1" smtClean="0">
                <a:solidFill>
                  <a:srgbClr val="FFFF00"/>
                </a:solidFill>
              </a:rPr>
              <a:t>Kaszap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I.u</a:t>
            </a:r>
            <a:r>
              <a:rPr lang="hu-HU" b="1" dirty="0" smtClean="0">
                <a:solidFill>
                  <a:srgbClr val="FFFF00"/>
                </a:solidFill>
              </a:rPr>
              <a:t>. + Horvát I. u. 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Horvát I u. + Hosszúsétatér. 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Hosszúsétatér + Balatoni út.  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Palotai u. + Mészöly G. u. 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Móri u. + Szt. Vendel u. 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Zámoly Köz + Zámolyi út.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Virág Benedek u. + Szegfű u. </a:t>
            </a:r>
            <a:r>
              <a:rPr lang="hu-HU" b="1" dirty="0" smtClean="0">
                <a:solidFill>
                  <a:srgbClr val="FF0000"/>
                </a:solidFill>
              </a:rPr>
              <a:t>Mikszáth u. + Berényi u. </a:t>
            </a:r>
            <a:r>
              <a:rPr lang="hu-HU" b="1" dirty="0" smtClean="0">
                <a:solidFill>
                  <a:srgbClr val="FFFF00"/>
                </a:solidFill>
              </a:rPr>
              <a:t>Sárkeresztúri út 12.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817263" y="124285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6000" b="1" dirty="0" smtClean="0">
                <a:solidFill>
                  <a:srgbClr val="FF0000"/>
                </a:solidFill>
              </a:rPr>
              <a:t>5. útvonal</a:t>
            </a:r>
            <a:br>
              <a:rPr lang="hu-HU" sz="6000" b="1" dirty="0" smtClean="0">
                <a:solidFill>
                  <a:srgbClr val="FF0000"/>
                </a:solidFill>
              </a:rPr>
            </a:br>
            <a:endParaRPr lang="hu-HU" sz="6000" dirty="0"/>
          </a:p>
        </p:txBody>
      </p:sp>
      <p:sp>
        <p:nvSpPr>
          <p:cNvPr id="7" name="Téglalap 6"/>
          <p:cNvSpPr/>
          <p:nvPr/>
        </p:nvSpPr>
        <p:spPr>
          <a:xfrm>
            <a:off x="1803613" y="2927359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(+) jel kereszteződést jelent. A csomópontokat felcserélni nem lehet.</a:t>
            </a:r>
          </a:p>
        </p:txBody>
      </p:sp>
    </p:spTree>
    <p:extLst>
      <p:ext uri="{BB962C8B-B14F-4D97-AF65-F5344CB8AC3E}">
        <p14:creationId xmlns:p14="http://schemas.microsoft.com/office/powerpoint/2010/main" val="24348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437184" y="369927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Sárkeresztúri </a:t>
            </a:r>
            <a:r>
              <a:rPr lang="hu-HU" b="1" dirty="0">
                <a:solidFill>
                  <a:srgbClr val="FFFF00"/>
                </a:solidFill>
              </a:rPr>
              <a:t>út 12. 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Lövölde </a:t>
            </a:r>
            <a:r>
              <a:rPr lang="hu-HU" b="1" dirty="0">
                <a:solidFill>
                  <a:srgbClr val="FF0000"/>
                </a:solidFill>
              </a:rPr>
              <a:t>u. + Erzsébet u. 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Erzsébet </a:t>
            </a:r>
            <a:r>
              <a:rPr lang="hu-HU" b="1" dirty="0">
                <a:solidFill>
                  <a:srgbClr val="FFFF00"/>
                </a:solidFill>
              </a:rPr>
              <a:t>u. + Fűtőház u.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Fűtőház </a:t>
            </a:r>
            <a:r>
              <a:rPr lang="hu-HU" b="1" dirty="0">
                <a:solidFill>
                  <a:srgbClr val="FF0000"/>
                </a:solidFill>
              </a:rPr>
              <a:t>u. + Mártírok u. 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Mártírok </a:t>
            </a:r>
            <a:r>
              <a:rPr lang="hu-HU" b="1" dirty="0">
                <a:solidFill>
                  <a:srgbClr val="FFFF00"/>
                </a:solidFill>
              </a:rPr>
              <a:t>u. + Raktár u.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Puskás </a:t>
            </a:r>
            <a:r>
              <a:rPr lang="hu-HU" b="1" dirty="0">
                <a:solidFill>
                  <a:srgbClr val="FF0000"/>
                </a:solidFill>
              </a:rPr>
              <a:t>T. u. + Hunyadi u.  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Széna </a:t>
            </a:r>
            <a:r>
              <a:rPr lang="hu-HU" b="1" dirty="0">
                <a:solidFill>
                  <a:srgbClr val="FFFF00"/>
                </a:solidFill>
              </a:rPr>
              <a:t>tér + Rákóczi u.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0000"/>
                </a:solidFill>
              </a:rPr>
              <a:t>Kígyó </a:t>
            </a:r>
            <a:r>
              <a:rPr lang="hu-HU" b="1" dirty="0">
                <a:solidFill>
                  <a:srgbClr val="FF0000"/>
                </a:solidFill>
              </a:rPr>
              <a:t>u. + </a:t>
            </a:r>
            <a:r>
              <a:rPr lang="hu-HU" b="1" dirty="0" smtClean="0">
                <a:solidFill>
                  <a:srgbClr val="FF0000"/>
                </a:solidFill>
              </a:rPr>
              <a:t>Várkörút.</a:t>
            </a:r>
            <a:r>
              <a:rPr lang="hu-HU" b="1" dirty="0">
                <a:solidFill>
                  <a:srgbClr val="FFFF00"/>
                </a:solidFill>
              </a:rPr>
              <a:t> </a:t>
            </a:r>
            <a:endParaRPr lang="hu-HU" b="1" dirty="0" smtClean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Sárkeresztúri </a:t>
            </a:r>
            <a:r>
              <a:rPr lang="hu-HU" b="1" dirty="0">
                <a:solidFill>
                  <a:srgbClr val="FFFF00"/>
                </a:solidFill>
              </a:rPr>
              <a:t>út 12.</a:t>
            </a:r>
          </a:p>
        </p:txBody>
      </p:sp>
      <p:sp>
        <p:nvSpPr>
          <p:cNvPr id="6" name="Téglalap 5"/>
          <p:cNvSpPr/>
          <p:nvPr/>
        </p:nvSpPr>
        <p:spPr>
          <a:xfrm>
            <a:off x="1979212" y="2849249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(+) jel kereszteződést jelent. A csomópontokat felcserélni nem lehet.</a:t>
            </a:r>
          </a:p>
        </p:txBody>
      </p:sp>
      <p:sp>
        <p:nvSpPr>
          <p:cNvPr id="7" name="Téglalap 6"/>
          <p:cNvSpPr/>
          <p:nvPr/>
        </p:nvSpPr>
        <p:spPr>
          <a:xfrm>
            <a:off x="4229755" y="1344127"/>
            <a:ext cx="3087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b="1" dirty="0">
                <a:solidFill>
                  <a:srgbClr val="FF0000"/>
                </a:solidFill>
              </a:rPr>
              <a:t>7</a:t>
            </a:r>
            <a:r>
              <a:rPr lang="hu-HU" sz="4800" b="1" dirty="0" smtClean="0">
                <a:solidFill>
                  <a:srgbClr val="FF0000"/>
                </a:solidFill>
              </a:rPr>
              <a:t>. útvonal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18521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7" y="1019157"/>
            <a:ext cx="6442150" cy="209166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36" y="3226214"/>
            <a:ext cx="6442150" cy="336627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604912" y="878186"/>
            <a:ext cx="4463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Lövölde útról a zöld jelzést próbáljuk követni. </a:t>
            </a:r>
            <a:r>
              <a:rPr lang="hu-HU" dirty="0" err="1" smtClean="0">
                <a:solidFill>
                  <a:srgbClr val="FFFF00"/>
                </a:solidFill>
              </a:rPr>
              <a:t>Irányjelezőt</a:t>
            </a:r>
            <a:r>
              <a:rPr lang="hu-HU" dirty="0" smtClean="0">
                <a:solidFill>
                  <a:srgbClr val="FFFF00"/>
                </a:solidFill>
              </a:rPr>
              <a:t> egyszer jobbra majd balra kell használni.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604912" y="3945831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Látjuk, hogy a Fűtőház utca egyirányú.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446585" y="202517"/>
            <a:ext cx="415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Fűtőház utca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69577" y="106568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Fűtőház </a:t>
            </a:r>
            <a:r>
              <a:rPr lang="hu-HU" sz="3600" b="1" dirty="0" smtClean="0">
                <a:solidFill>
                  <a:srgbClr val="FF0000"/>
                </a:solidFill>
              </a:rPr>
              <a:t>utca.</a:t>
            </a:r>
            <a:r>
              <a:rPr lang="hu-HU" sz="3600" b="1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7" y="1037860"/>
            <a:ext cx="5058141" cy="303241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23" y="3640383"/>
            <a:ext cx="4597222" cy="308013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694485" y="15517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Ha a jobb oldalon parkolnak a járművek haladjunk folyamatosan a bal oldalon, csak akkor menjünk ki a jobb oldalra, ha már nem parkol ott senki.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70792" y="471918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Az utca végén menjünk át az úttest bal oldalára, ha a zöld nyomvonalon haladunk. Ha a jobb oldalon sok autó áll akkor maradjunk a kék nyomvonalon  és onnan kanyarodjunk balra.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20" y="3569677"/>
            <a:ext cx="6209228" cy="31488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" y="979138"/>
            <a:ext cx="5631675" cy="315324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967048" y="19094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Álljunk meg a sárga kockákkal jelölt kerékpár út szélénél. Innen belátható lesz a balról jövő forgalom.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03310" y="4510344"/>
            <a:ext cx="5631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Balra nézzünk és a parkoló autók után a piros jel szerint látjuk hogy az autók között van-e akkora hely, hogy el tudjunk indulni. Ha előrébb gurulunk akkor a parkoló autóktól nem látunk semmit, ezért türelmesen várjuk ki a kínálkozó lehetőséget.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356756" y="132055"/>
            <a:ext cx="5476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Fűtőház u. + Mártírok u. </a:t>
            </a:r>
          </a:p>
        </p:txBody>
      </p:sp>
    </p:spTree>
    <p:extLst>
      <p:ext uri="{BB962C8B-B14F-4D97-AF65-F5344CB8AC3E}">
        <p14:creationId xmlns:p14="http://schemas.microsoft.com/office/powerpoint/2010/main" val="77094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17" y="941270"/>
            <a:ext cx="5817577" cy="327238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560885" y="131884"/>
            <a:ext cx="5284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Mészöly Géza utca .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632105" y="4745463"/>
            <a:ext cx="5802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FFFF00"/>
                </a:solidFill>
              </a:rPr>
              <a:t>Mészöly Géza utcából kanyarodunk balra. A szemből jövő járművet el kell engednünk . A balról és jobbról jövő járművel szemben nekünk van előnyünk.</a:t>
            </a:r>
            <a:endParaRPr lang="hu-HU" sz="2000" dirty="0">
              <a:solidFill>
                <a:srgbClr val="FFFF00"/>
              </a:solidFill>
            </a:endParaRPr>
          </a:p>
        </p:txBody>
      </p:sp>
      <p:sp>
        <p:nvSpPr>
          <p:cNvPr id="7" name="Lefelé nyíl 6"/>
          <p:cNvSpPr/>
          <p:nvPr/>
        </p:nvSpPr>
        <p:spPr>
          <a:xfrm rot="632735">
            <a:off x="6381246" y="3058118"/>
            <a:ext cx="200382" cy="255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574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" y="795800"/>
            <a:ext cx="5570470" cy="312676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171700" y="149469"/>
            <a:ext cx="662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Virág Benedek utca.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823438" y="920905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Körforgalomból jobbra irányjelzővel megyünk ki, majd azonnal balra fordulunk. Az Oktató nem fog szólni mert a fa takarásában megfogjuk látni, hogy a Rozgonyi P. utcába nem hajthatunk be.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76" y="2595281"/>
            <a:ext cx="6281371" cy="4115081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2171700" y="5514467"/>
            <a:ext cx="3221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Bekanyarodáskor nehéz felismerni a jelzőtáblát.</a:t>
            </a:r>
          </a:p>
        </p:txBody>
      </p:sp>
    </p:spTree>
    <p:extLst>
      <p:ext uri="{BB962C8B-B14F-4D97-AF65-F5344CB8AC3E}">
        <p14:creationId xmlns:p14="http://schemas.microsoft.com/office/powerpoint/2010/main" val="332140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860180"/>
            <a:ext cx="5419901" cy="321945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171700" y="149469"/>
            <a:ext cx="662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Virág Benedek utca.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975838" y="120887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egyirányú utcában vagyunk. Az utca végén soroljunk be a bal oldalra és onnan kanyarodjunk balra. 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05" y="3886200"/>
            <a:ext cx="6373633" cy="2869956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200025" y="5095075"/>
            <a:ext cx="52783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Az utca végén nagy a forgalom. Nehéz balra kanyarodni, legyünk türelmesek. Várjuk ki amíg lesz lehetőségünk a kanyarodásra.</a:t>
            </a:r>
          </a:p>
        </p:txBody>
      </p:sp>
    </p:spTree>
    <p:extLst>
      <p:ext uri="{BB962C8B-B14F-4D97-AF65-F5344CB8AC3E}">
        <p14:creationId xmlns:p14="http://schemas.microsoft.com/office/powerpoint/2010/main" val="338950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" y="756139"/>
            <a:ext cx="5437555" cy="3058625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2209799" y="109808"/>
            <a:ext cx="6620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Virág Benedek utca.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782407" y="116491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Az utca végén nagy a forgalom. Nehéz balra kanyarodni, legyünk türelmesek. Várjuk ki amíg lesz lehetőségünk a kanyarodásra.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95" y="3235570"/>
            <a:ext cx="6252309" cy="3516924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841131" y="4767581"/>
            <a:ext cx="4759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FFFF00"/>
                </a:solidFill>
              </a:rPr>
              <a:t>Bekanyarodáskor a befogadósávra kanyarodunk. Figyelmesen haladjunk, mert elég rövid.</a:t>
            </a:r>
          </a:p>
        </p:txBody>
      </p:sp>
    </p:spTree>
    <p:extLst>
      <p:ext uri="{BB962C8B-B14F-4D97-AF65-F5344CB8AC3E}">
        <p14:creationId xmlns:p14="http://schemas.microsoft.com/office/powerpoint/2010/main" val="311206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714572" y="3356907"/>
            <a:ext cx="609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Sárkeresztúri út 12. 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Akácfa u. + Börgöndi u. 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Homoksor u. + Vásártéri u. 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Vásártéri u. +Balatoni u. 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Bakony u. + Tátra u. 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Selyem u. + Piac tér. 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Ady E. u. + Mátyás K. Krt.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Piac tér.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Károly J. u. + Munkácsy u. 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Horváth I. u. + Deák u. 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Sárkeresztúri út 12.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587917" y="1757366"/>
            <a:ext cx="3087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800" b="1" dirty="0" smtClean="0">
                <a:solidFill>
                  <a:srgbClr val="FF0000"/>
                </a:solidFill>
              </a:rPr>
              <a:t>6. útvonal</a:t>
            </a:r>
            <a:endParaRPr lang="hu-HU" sz="4800" dirty="0"/>
          </a:p>
        </p:txBody>
      </p:sp>
      <p:sp>
        <p:nvSpPr>
          <p:cNvPr id="8" name="Téglalap 7"/>
          <p:cNvSpPr/>
          <p:nvPr/>
        </p:nvSpPr>
        <p:spPr>
          <a:xfrm>
            <a:off x="1812159" y="2747898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 (+) jel kereszteződést jelent. A csomópontokat felcserélni nem lehet.</a:t>
            </a:r>
          </a:p>
        </p:txBody>
      </p:sp>
    </p:spTree>
    <p:extLst>
      <p:ext uri="{BB962C8B-B14F-4D97-AF65-F5344CB8AC3E}">
        <p14:creationId xmlns:p14="http://schemas.microsoft.com/office/powerpoint/2010/main" val="41262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4" y="851932"/>
            <a:ext cx="5672411" cy="2908218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993450" y="7467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Csíkvári úton haladunk a stadion felé. A feladat, hogy az első lehetséges helyen forduljon jobbra.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26" y="1494584"/>
            <a:ext cx="4953000" cy="3211711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6096000" y="48536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Az első kereszteződésnél tilos behajtani mert, Lakó – Pihenőövezetbe nem hajthatunk be.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9" y="3821930"/>
            <a:ext cx="5647005" cy="2911737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4841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F00"/>
                </a:solidFill>
              </a:rPr>
              <a:t>A második kereszteződés lesz ahova behajthatunk, Kövessük a járdaszegély vonalvezetését, mert ha nem követjük, akkor könnyen rá mehetünk a záróvonalra.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427006" y="0"/>
            <a:ext cx="518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</a:rPr>
              <a:t>Csíkvári utca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3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9" y="1431825"/>
            <a:ext cx="5446834" cy="321963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467" y="1411025"/>
            <a:ext cx="6454533" cy="324897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138361" y="5316616"/>
            <a:ext cx="5635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F00"/>
                </a:solidFill>
              </a:rPr>
              <a:t>A védett útvonal jobbra kanyarodik nekünk követni kell a védett utat ezért jobbra megyünk. Irányjelzőt nem kell használni.</a:t>
            </a:r>
            <a:endParaRPr lang="hu-HU" sz="2000" dirty="0">
              <a:solidFill>
                <a:srgbClr val="FFFF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25495" y="157535"/>
            <a:ext cx="9699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FF00"/>
                </a:solidFill>
              </a:rPr>
              <a:t>Bakony u. + Tátra u.  </a:t>
            </a:r>
            <a:r>
              <a:rPr lang="hu-HU" sz="3200" b="1" dirty="0" smtClean="0">
                <a:solidFill>
                  <a:srgbClr val="FF0000"/>
                </a:solidFill>
              </a:rPr>
              <a:t>Selyem u. + Piac tér.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6430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6103148"/>
            <a:ext cx="897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FFFF00"/>
                </a:solidFill>
              </a:rPr>
              <a:t>Károly János utcából kell balra kanyarodni a Horvát István utcára. A Károly János utca egyirányú ezért a végén be kell sorolni az úttest bal oldalára.    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9" y="802237"/>
            <a:ext cx="4439869" cy="249742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01" y="731078"/>
            <a:ext cx="4562641" cy="256648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97" y="3392680"/>
            <a:ext cx="4465857" cy="277410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826371" y="3536397"/>
            <a:ext cx="6365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Az autók kikerülésénél irányjelzés és körültekintés nem maradhat el. Ha egyszerre több járművet kerülünk ki , akkor haladjunk az autók mellett. Az utolsó autó kikerülése után jobbra irányjelzővel térjünk vissza az úttest jobb oldalára.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120981" y="0"/>
            <a:ext cx="5472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Károly J. u. + Munkácsy u. </a:t>
            </a:r>
          </a:p>
        </p:txBody>
      </p:sp>
    </p:spTree>
    <p:extLst>
      <p:ext uri="{BB962C8B-B14F-4D97-AF65-F5344CB8AC3E}">
        <p14:creationId xmlns:p14="http://schemas.microsoft.com/office/powerpoint/2010/main" val="33542914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1707</TotalTime>
  <Words>536</Words>
  <Application>Microsoft Office PowerPoint</Application>
  <PresentationFormat>Szélesvásznú</PresentationFormat>
  <Paragraphs>64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Szelet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TANTEREM</dc:title>
  <dc:creator>Felhasználó</dc:creator>
  <cp:lastModifiedBy>Felhasználó</cp:lastModifiedBy>
  <cp:revision>86</cp:revision>
  <dcterms:created xsi:type="dcterms:W3CDTF">2019-05-14T03:56:10Z</dcterms:created>
  <dcterms:modified xsi:type="dcterms:W3CDTF">2019-06-06T14:11:17Z</dcterms:modified>
</cp:coreProperties>
</file>