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121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8877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186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897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661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8642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5088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0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3855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791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5695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9016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0838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2735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8556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0588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6982C-5EC7-48E6-AB45-03E3C7279355}" type="datetimeFigureOut">
              <a:rPr lang="hu-HU" smtClean="0"/>
              <a:pPr/>
              <a:t>2019.05.28.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603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98" y="139935"/>
            <a:ext cx="6862935" cy="37990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0" y="4040279"/>
            <a:ext cx="6169269" cy="270065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67154" y="1562391"/>
            <a:ext cx="3956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„RUTIN 98” Kft. iroda Horvát István utca 7.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417750" y="6156341"/>
            <a:ext cx="461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Továbblépéshez klikk </a:t>
            </a:r>
            <a:r>
              <a:rPr lang="hu-HU" sz="2400" dirty="0" smtClean="0">
                <a:solidFill>
                  <a:srgbClr val="FF0000"/>
                </a:solidFill>
              </a:rPr>
              <a:t>a képre.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08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4" y="3526691"/>
            <a:ext cx="5779477" cy="307633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76" y="3526692"/>
            <a:ext cx="5946529" cy="31590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276" y="84511"/>
            <a:ext cx="5946529" cy="32917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8552" y="1499547"/>
            <a:ext cx="505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Bejárat az épület másik oldalán.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88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390" y="2434737"/>
            <a:ext cx="7693433" cy="432755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013396" y="298910"/>
            <a:ext cx="266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TANTEREM</a:t>
            </a:r>
            <a:endParaRPr lang="hu-HU" sz="4000" dirty="0"/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4401791" y="1006796"/>
            <a:ext cx="3889323" cy="4697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Székesfehérvár, Budai út 144/A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382107" y="13935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Budai úton haladjunk kifelé a városból.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A Kórházi jelzőlámpa után, kb. 100 méterre balra találjuk az épületet.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175804" y="6092332"/>
            <a:ext cx="676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Budai út és </a:t>
            </a:r>
            <a:r>
              <a:rPr lang="hu-HU" sz="2400" b="1" dirty="0" err="1" smtClean="0">
                <a:solidFill>
                  <a:srgbClr val="FFFF00"/>
                </a:solidFill>
              </a:rPr>
              <a:t>Seregélyesi</a:t>
            </a:r>
            <a:r>
              <a:rPr lang="hu-HU" sz="2400" b="1" dirty="0" smtClean="0">
                <a:solidFill>
                  <a:srgbClr val="FFFF00"/>
                </a:solidFill>
              </a:rPr>
              <a:t> út kereszteződése.  </a:t>
            </a:r>
            <a:endParaRPr lang="hu-H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252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008280" y="6320052"/>
            <a:ext cx="6305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C00000"/>
                </a:solidFill>
              </a:rPr>
              <a:t>Budai út 144/A </a:t>
            </a:r>
            <a:endParaRPr lang="hu-HU" sz="3200" b="1" dirty="0">
              <a:solidFill>
                <a:srgbClr val="C0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295" y="208229"/>
            <a:ext cx="9882361" cy="555882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80659" y="2435382"/>
            <a:ext cx="147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Parkolók</a:t>
            </a:r>
            <a:endParaRPr lang="hu-HU" sz="2400" b="1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068309" y="326830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elé nyíl 8"/>
          <p:cNvSpPr/>
          <p:nvPr/>
        </p:nvSpPr>
        <p:spPr>
          <a:xfrm>
            <a:off x="5948487" y="1187104"/>
            <a:ext cx="153909" cy="832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237405" y="725439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Tanterem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8221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1280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001" y="4277824"/>
            <a:ext cx="2581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1280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978" y="283981"/>
            <a:ext cx="4197961" cy="376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508631" y="2294792"/>
            <a:ext cx="400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Első emeleten jobbra találjuk </a:t>
            </a:r>
            <a:r>
              <a:rPr lang="hu-HU" b="1" smtClean="0">
                <a:solidFill>
                  <a:srgbClr val="C00000"/>
                </a:solidFill>
              </a:rPr>
              <a:t>a tantermet.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1613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263</TotalTime>
  <Words>69</Words>
  <Application>Microsoft Office PowerPoint</Application>
  <PresentationFormat>Egyéni</PresentationFormat>
  <Paragraphs>12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Szálak</vt:lpstr>
      <vt:lpstr>1. dia</vt:lpstr>
      <vt:lpstr>2. dia</vt:lpstr>
      <vt:lpstr>3. dia</vt:lpstr>
      <vt:lpstr>4. dia</vt:lpstr>
      <vt:lpstr>5.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TANTEREM</dc:title>
  <dc:creator>Felhasználó</dc:creator>
  <cp:lastModifiedBy>Felhasználó</cp:lastModifiedBy>
  <cp:revision>20</cp:revision>
  <dcterms:created xsi:type="dcterms:W3CDTF">2019-05-14T03:56:10Z</dcterms:created>
  <dcterms:modified xsi:type="dcterms:W3CDTF">2019-05-28T11:53:18Z</dcterms:modified>
</cp:coreProperties>
</file>