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3145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879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102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606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787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2059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311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822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969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3293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775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8EA91-4F50-4EB2-ACC9-AF014174D9C1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3AE88-EF79-43F2-BFD9-695F3BF38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528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leauty.com/HU/Sz%C3%A9kesfeh%C3%A9rv%C3%A1r/419493478242644/Magyar-V%C3%B6r%C3%B6skereszt-Fej%C3%A9r-Megyei-Szerveze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leauty.com/HU/Sz%C3%A9kesfeh%C3%A9rv%C3%A1r/419493478242644/Magyar-V%C3%B6r%C3%B6skereszt-Fej%C3%A9r-Megyei-Szervezet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53" y="154398"/>
            <a:ext cx="5050393" cy="34040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0" y="3641394"/>
            <a:ext cx="7025055" cy="317403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73823" y="193431"/>
            <a:ext cx="522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Elméleti vizsga helye: Székesfehérvár Sárkeresztúri </a:t>
            </a:r>
            <a:r>
              <a:rPr lang="hu-HU" sz="2400" b="1" dirty="0">
                <a:solidFill>
                  <a:srgbClr val="0070C0"/>
                </a:solidFill>
              </a:rPr>
              <a:t>ú</a:t>
            </a:r>
            <a:r>
              <a:rPr lang="hu-HU" sz="2400" b="1" dirty="0" smtClean="0">
                <a:solidFill>
                  <a:srgbClr val="0070C0"/>
                </a:solidFill>
              </a:rPr>
              <a:t>t 12.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015602" y="6226817"/>
            <a:ext cx="29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Továbblépéshez klikk a képre.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8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5063" y="772365"/>
            <a:ext cx="5146937" cy="26137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80" y="1759284"/>
            <a:ext cx="6661926" cy="17884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93" y="3709311"/>
            <a:ext cx="5798357" cy="296246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39271" y="137689"/>
            <a:ext cx="1154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hlinkClick r:id="rId5"/>
              </a:rPr>
              <a:t>Magyar Vöröskereszt Fejér Megyei Szervezete, Lövölde út 1/a </a:t>
            </a:r>
            <a:endParaRPr lang="hu-HU" sz="28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30923" y="5321449"/>
            <a:ext cx="387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Deák Ferenc utca felöl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954215" y="905019"/>
            <a:ext cx="21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FF0000"/>
                </a:solidFill>
              </a:rPr>
              <a:t>Eü</a:t>
            </a:r>
            <a:r>
              <a:rPr lang="hu-HU" sz="2000" b="1" dirty="0" smtClean="0">
                <a:solidFill>
                  <a:srgbClr val="FF0000"/>
                </a:solidFill>
              </a:rPr>
              <a:t> vizsga helye.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51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1" y="1160584"/>
            <a:ext cx="6381871" cy="27465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262" y="1137657"/>
            <a:ext cx="4176346" cy="27694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8" y="4009292"/>
            <a:ext cx="6374454" cy="27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6358" y="4009291"/>
            <a:ext cx="5269937" cy="275906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33046" y="123092"/>
            <a:ext cx="1083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hlinkClick r:id="rId6"/>
              </a:rPr>
              <a:t>Magyar Vöröskereszt Fejér Megyei Szervezete, Lövölde út 1/a </a:t>
            </a:r>
            <a:endParaRPr lang="hu-HU" sz="2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88123" y="2980592"/>
            <a:ext cx="289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</a:rPr>
              <a:t>Lövölde utca felöl</a:t>
            </a:r>
            <a:endParaRPr lang="hu-H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2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</Words>
  <Application>Microsoft Office PowerPoint</Application>
  <PresentationFormat>Egyéni</PresentationFormat>
  <Paragraphs>7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1. dia</vt:lpstr>
      <vt:lpstr>2. dia</vt:lpstr>
      <vt:lpstr>3.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Felhasználó</dc:creator>
  <cp:lastModifiedBy>Felhasználó</cp:lastModifiedBy>
  <cp:revision>2</cp:revision>
  <dcterms:created xsi:type="dcterms:W3CDTF">2019-05-28T03:53:56Z</dcterms:created>
  <dcterms:modified xsi:type="dcterms:W3CDTF">2019-05-28T11:54:07Z</dcterms:modified>
</cp:coreProperties>
</file>