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notesMasterIdLst>
    <p:notesMasterId r:id="rId21"/>
  </p:notesMasterIdLst>
  <p:sldIdLst>
    <p:sldId id="300" r:id="rId2"/>
    <p:sldId id="296" r:id="rId3"/>
    <p:sldId id="297" r:id="rId4"/>
    <p:sldId id="301" r:id="rId5"/>
    <p:sldId id="303" r:id="rId6"/>
    <p:sldId id="304" r:id="rId7"/>
    <p:sldId id="305" r:id="rId8"/>
    <p:sldId id="308" r:id="rId9"/>
    <p:sldId id="309" r:id="rId10"/>
    <p:sldId id="310" r:id="rId11"/>
    <p:sldId id="311" r:id="rId12"/>
    <p:sldId id="313" r:id="rId13"/>
    <p:sldId id="314" r:id="rId14"/>
    <p:sldId id="316" r:id="rId15"/>
    <p:sldId id="317" r:id="rId16"/>
    <p:sldId id="318" r:id="rId17"/>
    <p:sldId id="319" r:id="rId18"/>
    <p:sldId id="320" r:id="rId19"/>
    <p:sldId id="31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5BA4E-CDC0-472D-B080-EE482EAE38B5}" type="datetimeFigureOut">
              <a:rPr lang="hu-HU" smtClean="0"/>
              <a:pPr/>
              <a:t>2019.05.25.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1FF92-EA1F-4A7A-9CA4-5253100576E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F4DA-2AEE-40B3-9E8E-5040971431D7}" type="datetimeFigureOut">
              <a:rPr lang="hu-HU" smtClean="0"/>
              <a:pPr/>
              <a:t>2019.05.25.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C7-EB65-4ECE-96BA-E863A37D9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0320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F4DA-2AEE-40B3-9E8E-5040971431D7}" type="datetimeFigureOut">
              <a:rPr lang="hu-HU" smtClean="0"/>
              <a:pPr/>
              <a:t>2019.05.25.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C7-EB65-4ECE-96BA-E863A37D9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337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F4DA-2AEE-40B3-9E8E-5040971431D7}" type="datetimeFigureOut">
              <a:rPr lang="hu-HU" smtClean="0"/>
              <a:pPr/>
              <a:t>2019.05.25.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C7-EB65-4ECE-96BA-E863A37D9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981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F4DA-2AEE-40B3-9E8E-5040971431D7}" type="datetimeFigureOut">
              <a:rPr lang="hu-HU" smtClean="0"/>
              <a:pPr/>
              <a:t>2019.05.25.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C7-EB65-4ECE-96BA-E863A37D9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327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F4DA-2AEE-40B3-9E8E-5040971431D7}" type="datetimeFigureOut">
              <a:rPr lang="hu-HU" smtClean="0"/>
              <a:pPr/>
              <a:t>2019.05.25.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C7-EB65-4ECE-96BA-E863A37D9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4870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F4DA-2AEE-40B3-9E8E-5040971431D7}" type="datetimeFigureOut">
              <a:rPr lang="hu-HU" smtClean="0"/>
              <a:pPr/>
              <a:t>2019.05.25.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C7-EB65-4ECE-96BA-E863A37D9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86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F4DA-2AEE-40B3-9E8E-5040971431D7}" type="datetimeFigureOut">
              <a:rPr lang="hu-HU" smtClean="0"/>
              <a:pPr/>
              <a:t>2019.05.25.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C7-EB65-4ECE-96BA-E863A37D988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9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F4DA-2AEE-40B3-9E8E-5040971431D7}" type="datetimeFigureOut">
              <a:rPr lang="hu-HU" smtClean="0"/>
              <a:pPr/>
              <a:t>2019.05.25.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C7-EB65-4ECE-96BA-E863A37D9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298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F4DA-2AEE-40B3-9E8E-5040971431D7}" type="datetimeFigureOut">
              <a:rPr lang="hu-HU" smtClean="0"/>
              <a:pPr/>
              <a:t>2019.05.25.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C7-EB65-4ECE-96BA-E863A37D9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208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F4DA-2AEE-40B3-9E8E-5040971431D7}" type="datetimeFigureOut">
              <a:rPr lang="hu-HU" smtClean="0"/>
              <a:pPr/>
              <a:t>2019.05.25.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C7-EB65-4ECE-96BA-E863A37D9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398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B25F4DA-2AEE-40B3-9E8E-5040971431D7}" type="datetimeFigureOut">
              <a:rPr lang="hu-HU" smtClean="0"/>
              <a:pPr/>
              <a:t>2019.05.25.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C7-EB65-4ECE-96BA-E863A37D9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536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B25F4DA-2AEE-40B3-9E8E-5040971431D7}" type="datetimeFigureOut">
              <a:rPr lang="hu-HU" smtClean="0"/>
              <a:pPr/>
              <a:t>2019.05.25.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F4F3DC7-EB65-4ECE-96BA-E863A37D9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153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71604" y="2214554"/>
            <a:ext cx="6215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rgbClr val="FF0000"/>
                </a:solidFill>
              </a:rPr>
              <a:t>Forgalmi helyzetek.</a:t>
            </a:r>
          </a:p>
          <a:p>
            <a:pPr algn="ctr"/>
            <a:r>
              <a:rPr lang="hu-HU" sz="4800" b="1" dirty="0" smtClean="0">
                <a:solidFill>
                  <a:srgbClr val="FF0000"/>
                </a:solidFill>
              </a:rPr>
              <a:t>2. rész</a:t>
            </a:r>
            <a:endParaRPr lang="hu-HU" sz="4800" b="1" dirty="0">
              <a:solidFill>
                <a:srgbClr val="FF0000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724128" y="6309320"/>
            <a:ext cx="321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002060"/>
                </a:solidFill>
              </a:rPr>
              <a:t>A tovább lepéshez klikk a képre.</a:t>
            </a:r>
            <a:endParaRPr lang="hu-H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3643306" cy="263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087" y="3929066"/>
            <a:ext cx="3641095" cy="270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848449"/>
            <a:ext cx="4143372" cy="279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4286248" y="1142984"/>
            <a:ext cx="47149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felfestés ellentétes a jelzőtáblával. Ebben az esetben a jelzőtábla az érvényes. Balra kell jeleznünk.  A balról jövő járműveket kell figyelnünk mert jobbról jövők külön sávban haladnak tovább, nekünk van egy befogadó sávunk , ahonnan jobbra irányjelzés és körültekintés után válthatunk sávot.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642910" y="267385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2800" b="1" dirty="0" smtClean="0">
                <a:solidFill>
                  <a:srgbClr val="FF0000"/>
                </a:solidFill>
              </a:rPr>
              <a:t>Zámoly utcáról a Móri útra kanyarodunk.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3857651" cy="273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14422"/>
            <a:ext cx="416859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zövegdoboz 3"/>
          <p:cNvSpPr txBox="1"/>
          <p:nvPr/>
        </p:nvSpPr>
        <p:spPr>
          <a:xfrm>
            <a:off x="142844" y="4214818"/>
            <a:ext cx="2071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táblán látszik, hogy a szélső sáv megy egyenesen tovább. Időben soroljunk ki a szélső sávba. </a:t>
            </a:r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071918"/>
            <a:ext cx="390872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églalap 5"/>
          <p:cNvSpPr/>
          <p:nvPr/>
        </p:nvSpPr>
        <p:spPr>
          <a:xfrm>
            <a:off x="6357950" y="4214818"/>
            <a:ext cx="26431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Ha a Móri útról jobbra kanyarodunk akkor a szélső sáv 10 méter után megszűnik.  A bekanyarodás után azonnal irányjelzés balra, körültekintés után kezdjük meg a sávváltást. 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214282" y="142852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FF0000"/>
                </a:solidFill>
              </a:rPr>
              <a:t>Móri útról haladunk a Várkörút felé, majd a Móri útról jobbra fogunk kanyarodni.</a:t>
            </a:r>
            <a:endParaRPr lang="hu-H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3857619" cy="251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42984"/>
            <a:ext cx="409937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712554"/>
            <a:ext cx="4071966" cy="314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zövegdoboz 6"/>
          <p:cNvSpPr txBox="1"/>
          <p:nvPr/>
        </p:nvSpPr>
        <p:spPr>
          <a:xfrm>
            <a:off x="0" y="4143380"/>
            <a:ext cx="4286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Budai útról balra kanyarodunk majd utána jobbra a Balatoni útra. Célszerű a piros nyomvonalon haladni mert könnyebben végre tudjuk hajtani a feladatot. Kanyarodáskor tartanunk kell a sávunkat.</a:t>
            </a:r>
          </a:p>
          <a:p>
            <a:r>
              <a:rPr lang="hu-HU" dirty="0" smtClean="0"/>
              <a:t>Ha a zöld nyomvonalon haladunk akkor a bekanyarodás után sávot kell váltanunk és erre kevés helyünk és időnk lesz.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57158" y="214290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FF0000"/>
                </a:solidFill>
              </a:rPr>
              <a:t>Budai útról balra kanyarodunk, majd utána jobbra a Balatoni útra. </a:t>
            </a:r>
            <a:endParaRPr lang="hu-H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85720" y="4929198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Tóvárosban majdnem minden utca jobbkezes, nem csak oda kell néznem, hanem meg is kell állnom ha jön valaki.</a:t>
            </a:r>
            <a:endParaRPr lang="hu-HU" dirty="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6082" y="1142984"/>
            <a:ext cx="469507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4643438" y="5000636"/>
            <a:ext cx="3929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Célszerű a piros nyomvonalon haladni. Mert ha jön valaki jobbról és mellénk kanyarodik akkor el kell, hogy férjen. </a:t>
            </a:r>
            <a:endParaRPr lang="hu-HU" dirty="0"/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2984"/>
            <a:ext cx="3942262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zövegdoboz 6"/>
          <p:cNvSpPr txBox="1"/>
          <p:nvPr/>
        </p:nvSpPr>
        <p:spPr>
          <a:xfrm>
            <a:off x="642910" y="214290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solidFill>
                  <a:srgbClr val="FF0000"/>
                </a:solidFill>
              </a:rPr>
              <a:t>Tóváros</a:t>
            </a:r>
            <a:endParaRPr lang="hu-H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601428"/>
            <a:ext cx="3571867" cy="225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zövegdoboz 3"/>
          <p:cNvSpPr txBox="1"/>
          <p:nvPr/>
        </p:nvSpPr>
        <p:spPr>
          <a:xfrm>
            <a:off x="5143504" y="2928934"/>
            <a:ext cx="34290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Bíróság mellett látjuk ezt a táblát. Ha az oktató nem mondja, hogy merre menjünk, akkor egyenesen kell haladnunk.  A tábla jelentése szerint, a belső sávból célszerű tovább haladni mert a szélső sáv a Zichy liget túloldalán jobbra fog kanyarodni és nem lesz időnk átsorolni a belső sávba.</a:t>
            </a:r>
          </a:p>
          <a:p>
            <a:endParaRPr lang="hu-HU" dirty="0" smtClean="0"/>
          </a:p>
          <a:p>
            <a:r>
              <a:rPr lang="hu-HU" dirty="0" smtClean="0"/>
              <a:t>A tábla már 60-80 méterről látható időben, és önállóan kezdjük meg a sávváltást. </a:t>
            </a:r>
            <a:endParaRPr lang="hu-H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3571900" cy="210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928670"/>
            <a:ext cx="35719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071546"/>
            <a:ext cx="36480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Egyenes összekötő nyíllal 8"/>
          <p:cNvCxnSpPr/>
          <p:nvPr/>
        </p:nvCxnSpPr>
        <p:spPr>
          <a:xfrm rot="10800000" flipV="1">
            <a:off x="2714612" y="3214686"/>
            <a:ext cx="2428892" cy="2143140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rot="16200000" flipV="1">
            <a:off x="8215338" y="2214554"/>
            <a:ext cx="714380" cy="142876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rot="5400000">
            <a:off x="7572396" y="3286124"/>
            <a:ext cx="1714512" cy="428628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142844" y="214290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FF0000"/>
                </a:solidFill>
              </a:rPr>
              <a:t>Bíróság – Zichy Liget.</a:t>
            </a:r>
            <a:endParaRPr lang="hu-H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71942"/>
            <a:ext cx="3286116" cy="268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857232"/>
            <a:ext cx="3267285" cy="308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857232"/>
            <a:ext cx="5214942" cy="309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4071934" y="4286256"/>
            <a:ext cx="4929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Mivel két forgalmi sáv kanyarodik balra ezért a pirossal jelölt szélső sávból kanyarodjunk a járdaszegély mellé a szélső sávba, ahonnan könnyebb lesz a jobbra kanyarodást végrehajtani.</a:t>
            </a:r>
            <a:endParaRPr lang="hu-HU" sz="2400" dirty="0"/>
          </a:p>
        </p:txBody>
      </p:sp>
      <p:sp>
        <p:nvSpPr>
          <p:cNvPr id="7" name="Téglalap 6"/>
          <p:cNvSpPr/>
          <p:nvPr/>
        </p:nvSpPr>
        <p:spPr>
          <a:xfrm>
            <a:off x="500034" y="0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0000"/>
                </a:solidFill>
              </a:rPr>
              <a:t>Balatoni útról kanyarodjunk balra majd a következő kereszteződésnél jobbra. </a:t>
            </a:r>
            <a:endParaRPr lang="hu-H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593" y="4071942"/>
            <a:ext cx="4608003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4572000" cy="257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zövegdoboz 3"/>
          <p:cNvSpPr txBox="1"/>
          <p:nvPr/>
        </p:nvSpPr>
        <p:spPr>
          <a:xfrm>
            <a:off x="5643570" y="1928802"/>
            <a:ext cx="3071834" cy="3429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Deák F. utca Vasút felé.  A parkoló autók után jobbra irányjelzéssel és körültekintéssel ki kell sorolni a járdaszegély mellé mert jobbra tartási kötelezettségünk van.</a:t>
            </a:r>
          </a:p>
          <a:p>
            <a:r>
              <a:rPr lang="hu-HU" dirty="0" smtClean="0"/>
              <a:t>Az irányjelzőt időben tegyük ki és három villanásnál ne használjuk tovább mert a kereszteződés miatt megtévesztő lehet. 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500034" y="388422"/>
            <a:ext cx="8143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FF0000"/>
                </a:solidFill>
              </a:rPr>
              <a:t>Deák F. utca Vasút felé. </a:t>
            </a:r>
            <a:endParaRPr lang="hu-H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88640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FF0000"/>
                </a:solidFill>
              </a:rPr>
              <a:t>Prohászka útról balra a Horvát István útra.</a:t>
            </a:r>
            <a:endParaRPr lang="hu-HU" sz="3200" b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0" y="980728"/>
            <a:ext cx="4800322" cy="2299519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5148064" y="980728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A besorolás rendjét jelző táblán látszik, hogy mind a két sávból lehet balra kanyarodni. Célszerű a buszmegálló után kisorolni a szélső sávba mert onnan könnyebb lesz a tovább haladnunk.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69422"/>
            <a:ext cx="7213490" cy="269914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79512" y="6256599"/>
            <a:ext cx="8869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A szélső sávból a szélsőbe kell kanyarodnunk a fekete és fehér jármű nyomvonalán.</a:t>
            </a:r>
          </a:p>
        </p:txBody>
      </p:sp>
    </p:spTree>
    <p:extLst>
      <p:ext uri="{BB962C8B-B14F-4D97-AF65-F5344CB8AC3E}">
        <p14:creationId xmlns:p14="http://schemas.microsoft.com/office/powerpoint/2010/main" val="2806416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4657725" cy="31242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27584" y="11663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Horvát István útról a Széchenyi útra kanyarodunk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076056" y="764704"/>
            <a:ext cx="3960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A besorolás rendjét jelző táblán látszik, hogy mind a két sávból lehet balra kanyarodni. Célszerű a szélső sávban maradni mert onnan könnyebb lesz a tovább haladnunk.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053725"/>
            <a:ext cx="4755212" cy="203957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372" y="4053724"/>
            <a:ext cx="4048628" cy="2039571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07504" y="6093295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/>
              <a:t>Figyeljünk arra, hogy a szélső sávba érkezzünk bekanyarodáskor. A belső sávban haladó kisteherautónak viszont a belsőből a belsőbe kell érkeznie.</a:t>
            </a:r>
          </a:p>
        </p:txBody>
      </p:sp>
    </p:spTree>
    <p:extLst>
      <p:ext uri="{BB962C8B-B14F-4D97-AF65-F5344CB8AC3E}">
        <p14:creationId xmlns:p14="http://schemas.microsoft.com/office/powerpoint/2010/main" val="130101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27584" y="2071678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/>
              <a:t>Reméljük, sikerült segítenünk.</a:t>
            </a:r>
            <a:endParaRPr lang="hu-HU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2204864"/>
            <a:ext cx="6119904" cy="446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743988" y="908720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 a piros nyomvonalon haladunk akkor jobbra kanyarodó sávban haladunk. Ha az oktató nem kért jobbra kanyarodást akkor soroljunk be a belső sávba mert onnan lehet egyenesen tovább haladni.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755576" y="26064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FF0000"/>
                </a:solidFill>
              </a:rPr>
              <a:t>Széchenyi út – Horvát István utcai kereszteződés előtt.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966" y="2109295"/>
            <a:ext cx="7465233" cy="445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1055783" y="1280397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Bekanyarodás után kell jobbra sávot váltanunk. Irányjelzés és körültekintés kötelező. Sávváltás után vegyük vissza az irányjelzőt. 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1074211" y="20612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err="1" smtClean="0">
                <a:solidFill>
                  <a:srgbClr val="FF0000"/>
                </a:solidFill>
              </a:rPr>
              <a:t>Jancsár</a:t>
            </a:r>
            <a:r>
              <a:rPr lang="hu-HU" sz="3200" b="1" dirty="0" smtClean="0">
                <a:solidFill>
                  <a:srgbClr val="FF0000"/>
                </a:solidFill>
              </a:rPr>
              <a:t> </a:t>
            </a:r>
            <a:r>
              <a:rPr lang="hu-HU" sz="3200" b="1" dirty="0">
                <a:solidFill>
                  <a:srgbClr val="FF0000"/>
                </a:solidFill>
              </a:rPr>
              <a:t>köz. Balra kanyarodunk a Horvát István </a:t>
            </a:r>
            <a:r>
              <a:rPr lang="hu-HU" sz="3200" b="1" dirty="0" smtClean="0">
                <a:solidFill>
                  <a:srgbClr val="FF0000"/>
                </a:solidFill>
              </a:rPr>
              <a:t>utcába.</a:t>
            </a:r>
            <a:endParaRPr lang="hu-H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3738214"/>
            <a:ext cx="4615384" cy="310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827584" y="1196752"/>
            <a:ext cx="78180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Jobbra tartási kötelezettség miatt a zöld nyomvonalon kell haladnunk. Nagyon sokan úgy haladnak át a kereszteződésen, hogy egyből bemennek a belső sávba, ami szabálytalan.</a:t>
            </a:r>
          </a:p>
          <a:p>
            <a:r>
              <a:rPr lang="hu-HU" sz="2400" dirty="0" smtClean="0"/>
              <a:t>A piros nyomvonalon akkor se haladj, ha előtted mindenki ott megy.  </a:t>
            </a:r>
            <a:endParaRPr lang="hu-HU" sz="2400" dirty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3740624"/>
            <a:ext cx="4138812" cy="310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églalap 3"/>
          <p:cNvSpPr/>
          <p:nvPr/>
        </p:nvSpPr>
        <p:spPr>
          <a:xfrm>
            <a:off x="500034" y="286973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FF0000"/>
                </a:solidFill>
              </a:rPr>
              <a:t>Gáz utcából haladunk egyenesen a </a:t>
            </a:r>
            <a:endParaRPr lang="hu-H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hu-HU" sz="2800" b="1" dirty="0" smtClean="0">
                <a:solidFill>
                  <a:srgbClr val="FF0000"/>
                </a:solidFill>
              </a:rPr>
              <a:t>Lövölde </a:t>
            </a:r>
            <a:r>
              <a:rPr lang="hu-HU" sz="2800" b="1" dirty="0">
                <a:solidFill>
                  <a:srgbClr val="FF0000"/>
                </a:solidFill>
              </a:rPr>
              <a:t>utcába.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37486"/>
            <a:ext cx="5962502" cy="487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928662" y="1000108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Budai útról kanyarodunk a Zrínyi utcába. A 30 Km/h övezet tábla miatt a Mártírok útig valamint a Lövölde útig be kell tartanod a sebességhatárt. 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000100" y="142852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FF0000"/>
                </a:solidFill>
              </a:rPr>
              <a:t>Sebességkorlátozás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77288"/>
            <a:ext cx="6072230" cy="498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357158" y="857232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Székesfehérváron több helyen találkozhatunk olyan helyzettel ahol két forgalmi sáv kanyarodik balra.  A belső </a:t>
            </a:r>
            <a:r>
              <a:rPr lang="hu-HU" dirty="0" smtClean="0">
                <a:solidFill>
                  <a:srgbClr val="FF0000"/>
                </a:solidFill>
              </a:rPr>
              <a:t>piros</a:t>
            </a:r>
            <a:r>
              <a:rPr lang="hu-HU" dirty="0" smtClean="0"/>
              <a:t>sal jelzett sávból a belsőbe, a járdasziget mellé kanyarodjunk.  A </a:t>
            </a:r>
            <a:r>
              <a:rPr lang="hu-HU" dirty="0" smtClean="0">
                <a:solidFill>
                  <a:srgbClr val="FFFF00"/>
                </a:solidFill>
              </a:rPr>
              <a:t>sárga </a:t>
            </a:r>
            <a:r>
              <a:rPr lang="hu-HU" dirty="0" smtClean="0"/>
              <a:t>nyomvonalon haladó járművel nagy ívben a járdaszegély mellé kell kanyarodni. Kanyarodáskor figyeljünk a mellettünk haladó járműre.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57158" y="0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FF0000"/>
                </a:solidFill>
              </a:rPr>
              <a:t>Budai út és Lövölde utca kereszteződése.</a:t>
            </a:r>
            <a:endParaRPr lang="hu-H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4357686" cy="260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43562"/>
            <a:ext cx="4286248" cy="260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325939"/>
            <a:ext cx="4143372" cy="253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0" y="3714752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Figyelni kell a balról jövő járművekre és a jobbról jövő és balra kanyarodó járművekre. Ha leragad az egyik irányba a szemünk nem fogjuk észrevenni a másik irányból jövő járműveket. 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57158" y="5500702"/>
            <a:ext cx="4143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Bekanyarodás után a befogadó sávra érkezünk innen kell egy sávváltás jobbra.</a:t>
            </a:r>
          </a:p>
          <a:p>
            <a:r>
              <a:rPr lang="hu-HU" dirty="0" smtClean="0"/>
              <a:t>Irányjelző és jobbra nézés kötelező.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214282" y="298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FF0000"/>
                </a:solidFill>
              </a:rPr>
              <a:t>Gőzmalom utcából Balra kanyarodunk a Királysorra. </a:t>
            </a:r>
            <a:endParaRPr lang="hu-H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4500562" cy="323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796394"/>
            <a:ext cx="4286248" cy="306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zövegdoboz 3"/>
          <p:cNvSpPr txBox="1"/>
          <p:nvPr/>
        </p:nvSpPr>
        <p:spPr>
          <a:xfrm>
            <a:off x="5143504" y="135729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Nehezen észrevehető körforgalom.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28596" y="285728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FF0000"/>
                </a:solidFill>
              </a:rPr>
              <a:t>Királysor – Géza utca körforgalom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714356"/>
            <a:ext cx="365325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785795"/>
            <a:ext cx="3857659" cy="241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3609386"/>
            <a:ext cx="3643338" cy="277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643314"/>
            <a:ext cx="3860892" cy="271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285720" y="3214686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Vigyázzunk, hogy a záróvonalra ne menjünk rá.</a:t>
            </a:r>
          </a:p>
        </p:txBody>
      </p:sp>
      <p:sp>
        <p:nvSpPr>
          <p:cNvPr id="7" name="Téglalap 6"/>
          <p:cNvSpPr/>
          <p:nvPr/>
        </p:nvSpPr>
        <p:spPr>
          <a:xfrm>
            <a:off x="1000100" y="6357958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30 Km/h sebességkorlátozást a következő kereszteződés oldja fel. 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500034" y="214290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FF0000"/>
                </a:solidFill>
              </a:rPr>
              <a:t>Budai útról kanyarodunk a Kisteleki utcára. </a:t>
            </a:r>
            <a:endParaRPr lang="hu-H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TM10001115[[fn=Csomag]]</Template>
  <TotalTime>1230</TotalTime>
  <Words>804</Words>
  <Application>Microsoft Office PowerPoint</Application>
  <PresentationFormat>Diavetítés a képernyőre (4:3 oldalarány)</PresentationFormat>
  <Paragraphs>51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3" baseType="lpstr">
      <vt:lpstr>Arial</vt:lpstr>
      <vt:lpstr>Calibri</vt:lpstr>
      <vt:lpstr>Gill Sans MT</vt:lpstr>
      <vt:lpstr>Parcel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Székesfehérvári csomópontok oktatása</dc:title>
  <dc:creator>Felhasználó</dc:creator>
  <cp:lastModifiedBy>Felhasználó</cp:lastModifiedBy>
  <cp:revision>92</cp:revision>
  <dcterms:created xsi:type="dcterms:W3CDTF">2017-01-12T18:48:16Z</dcterms:created>
  <dcterms:modified xsi:type="dcterms:W3CDTF">2019-05-25T05:44:25Z</dcterms:modified>
</cp:coreProperties>
</file>